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venir Bold" charset="1" panose="020B070302020302020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66351" y="0"/>
            <a:ext cx="34663567" cy="18792116"/>
          </a:xfrm>
          <a:custGeom>
            <a:avLst/>
            <a:gdLst/>
            <a:ahLst/>
            <a:cxnLst/>
            <a:rect r="r" b="b" t="t" l="l"/>
            <a:pathLst>
              <a:path h="18792116" w="34663567">
                <a:moveTo>
                  <a:pt x="0" y="0"/>
                </a:moveTo>
                <a:lnTo>
                  <a:pt x="34663567" y="0"/>
                </a:lnTo>
                <a:lnTo>
                  <a:pt x="34663567" y="18792116"/>
                </a:lnTo>
                <a:lnTo>
                  <a:pt x="0" y="187921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595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25837" y="816946"/>
            <a:ext cx="6897659" cy="2439931"/>
          </a:xfrm>
          <a:custGeom>
            <a:avLst/>
            <a:gdLst/>
            <a:ahLst/>
            <a:cxnLst/>
            <a:rect r="r" b="b" t="t" l="l"/>
            <a:pathLst>
              <a:path h="2439931" w="6897659">
                <a:moveTo>
                  <a:pt x="0" y="0"/>
                </a:moveTo>
                <a:lnTo>
                  <a:pt x="6897658" y="0"/>
                </a:lnTo>
                <a:lnTo>
                  <a:pt x="6897658" y="2439931"/>
                </a:lnTo>
                <a:lnTo>
                  <a:pt x="0" y="2439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90598" y="3355311"/>
            <a:ext cx="927893" cy="923253"/>
          </a:xfrm>
          <a:custGeom>
            <a:avLst/>
            <a:gdLst/>
            <a:ahLst/>
            <a:cxnLst/>
            <a:rect r="r" b="b" t="t" l="l"/>
            <a:pathLst>
              <a:path h="923253" w="927893">
                <a:moveTo>
                  <a:pt x="0" y="0"/>
                </a:moveTo>
                <a:lnTo>
                  <a:pt x="927893" y="0"/>
                </a:lnTo>
                <a:lnTo>
                  <a:pt x="927893" y="923253"/>
                </a:lnTo>
                <a:lnTo>
                  <a:pt x="0" y="923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15369" y="3381146"/>
            <a:ext cx="927545" cy="927545"/>
          </a:xfrm>
          <a:custGeom>
            <a:avLst/>
            <a:gdLst/>
            <a:ahLst/>
            <a:cxnLst/>
            <a:rect r="r" b="b" t="t" l="l"/>
            <a:pathLst>
              <a:path h="927545" w="927545">
                <a:moveTo>
                  <a:pt x="0" y="0"/>
                </a:moveTo>
                <a:lnTo>
                  <a:pt x="927545" y="0"/>
                </a:lnTo>
                <a:lnTo>
                  <a:pt x="927545" y="927545"/>
                </a:lnTo>
                <a:lnTo>
                  <a:pt x="0" y="927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827936" y="8384915"/>
            <a:ext cx="17406886" cy="3249150"/>
            <a:chOff x="0" y="0"/>
            <a:chExt cx="3041063" cy="5676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41062" cy="567641"/>
            </a:xfrm>
            <a:custGeom>
              <a:avLst/>
              <a:gdLst/>
              <a:ahLst/>
              <a:cxnLst/>
              <a:rect r="r" b="b" t="t" l="l"/>
              <a:pathLst>
                <a:path h="567641" w="3041062">
                  <a:moveTo>
                    <a:pt x="203200" y="0"/>
                  </a:moveTo>
                  <a:lnTo>
                    <a:pt x="3041062" y="0"/>
                  </a:lnTo>
                  <a:lnTo>
                    <a:pt x="2837862" y="567641"/>
                  </a:lnTo>
                  <a:lnTo>
                    <a:pt x="0" y="56764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B1C2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01600" y="0"/>
              <a:ext cx="2837863" cy="567641"/>
            </a:xfrm>
            <a:prstGeom prst="rect">
              <a:avLst/>
            </a:prstGeom>
          </p:spPr>
          <p:txBody>
            <a:bodyPr anchor="ctr" rtlCol="false" tIns="13626" lIns="13626" bIns="13626" rIns="13626"/>
            <a:lstStyle/>
            <a:p>
              <a:pPr algn="ctr">
                <a:lnSpc>
                  <a:spcPts val="26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362018" y="3390608"/>
            <a:ext cx="5610613" cy="821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2"/>
              </a:lnSpc>
            </a:pPr>
            <a:r>
              <a:rPr lang="en-US" b="true" sz="2041" spc="-108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Held in collaboration with </a:t>
            </a:r>
          </a:p>
          <a:p>
            <a:pPr algn="l">
              <a:lnSpc>
                <a:spcPts val="2082"/>
              </a:lnSpc>
            </a:pPr>
            <a:r>
              <a:rPr lang="en-US" b="true" sz="2041" spc="-108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the Japanese Academy of Clinical Periodontology and the Japanese Society of Periodontology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5676573" y="4695484"/>
            <a:ext cx="22935873" cy="5572466"/>
            <a:chOff x="0" y="0"/>
            <a:chExt cx="2336371" cy="56764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36371" cy="567641"/>
            </a:xfrm>
            <a:custGeom>
              <a:avLst/>
              <a:gdLst/>
              <a:ahLst/>
              <a:cxnLst/>
              <a:rect r="r" b="b" t="t" l="l"/>
              <a:pathLst>
                <a:path h="567641" w="2336371">
                  <a:moveTo>
                    <a:pt x="203200" y="0"/>
                  </a:moveTo>
                  <a:lnTo>
                    <a:pt x="2336371" y="0"/>
                  </a:lnTo>
                  <a:lnTo>
                    <a:pt x="2133171" y="567641"/>
                  </a:lnTo>
                  <a:lnTo>
                    <a:pt x="0" y="56764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B1C23">
                <a:alpha val="62745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01600" y="0"/>
              <a:ext cx="2133171" cy="567641"/>
            </a:xfrm>
            <a:prstGeom prst="rect">
              <a:avLst/>
            </a:prstGeom>
          </p:spPr>
          <p:txBody>
            <a:bodyPr anchor="ctr" rtlCol="false" tIns="13626" lIns="13626" bIns="13626" rIns="13626"/>
            <a:lstStyle/>
            <a:p>
              <a:pPr algn="ctr">
                <a:lnSpc>
                  <a:spcPts val="262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426777" y="5021930"/>
            <a:ext cx="13232432" cy="658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6"/>
              </a:lnSpc>
            </a:pPr>
            <a:r>
              <a:rPr lang="en-US" sz="4388" spc="-232" b="true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Visit the Emerald City of the Northwest and experience: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26777" y="5711448"/>
            <a:ext cx="14313423" cy="101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3904" indent="-381952" lvl="1">
              <a:lnSpc>
                <a:spcPts val="3608"/>
              </a:lnSpc>
              <a:buFont typeface="Arial"/>
              <a:buChar char="•"/>
            </a:pPr>
            <a:r>
              <a:rPr lang="en-US" b="true" sz="3538" spc="-187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An Opening General Session featuring AAP members and the cases that shaped their careers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26777" y="6802131"/>
            <a:ext cx="10668008" cy="55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3904" indent="-381952" lvl="1">
              <a:lnSpc>
                <a:spcPts val="3608"/>
              </a:lnSpc>
              <a:buFont typeface="Arial"/>
              <a:buChar char="•"/>
            </a:pPr>
            <a:r>
              <a:rPr lang="en-US" b="true" sz="3538" spc="-187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Highlights from the 2026 Best Evidence Consensus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26777" y="7435539"/>
            <a:ext cx="12935057" cy="1014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3904" indent="-381952" lvl="1">
              <a:lnSpc>
                <a:spcPts val="3608"/>
              </a:lnSpc>
              <a:buFont typeface="Arial"/>
              <a:buChar char="•"/>
            </a:pPr>
            <a:r>
              <a:rPr lang="en-US" b="true" sz="3538" spc="-187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Balint Orban, Research Forum, and the premiere of the Saving Teeth Competition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6777" y="8526222"/>
            <a:ext cx="13083745" cy="1014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3904" indent="-381952" lvl="1">
              <a:lnSpc>
                <a:spcPts val="3608"/>
              </a:lnSpc>
              <a:buFont typeface="Arial"/>
              <a:buChar char="•"/>
            </a:pPr>
            <a:r>
              <a:rPr lang="en-US" b="true" sz="3538" spc="-187">
                <a:solidFill>
                  <a:srgbClr val="FFFFFF"/>
                </a:solidFill>
                <a:latin typeface="Avenir Bold"/>
                <a:ea typeface="Avenir Bold"/>
                <a:cs typeface="Avenir Bold"/>
                <a:sym typeface="Avenir Bold"/>
              </a:rPr>
              <a:t>Bonus educational opportunities including the Corporate Forum, Lunch and Learns, Speaker Studio, and Global Speaker Pavilion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4854428" y="6992252"/>
            <a:ext cx="2242186" cy="2785324"/>
          </a:xfrm>
          <a:custGeom>
            <a:avLst/>
            <a:gdLst/>
            <a:ahLst/>
            <a:cxnLst/>
            <a:rect r="r" b="b" t="t" l="l"/>
            <a:pathLst>
              <a:path h="2785324" w="2242186">
                <a:moveTo>
                  <a:pt x="0" y="0"/>
                </a:moveTo>
                <a:lnTo>
                  <a:pt x="2242186" y="0"/>
                </a:lnTo>
                <a:lnTo>
                  <a:pt x="2242186" y="2785325"/>
                </a:lnTo>
                <a:lnTo>
                  <a:pt x="0" y="27853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863484" y="-811577"/>
            <a:ext cx="3012045" cy="3352297"/>
            <a:chOff x="0" y="0"/>
            <a:chExt cx="4016060" cy="446972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12680" y="11709"/>
              <a:ext cx="3930908" cy="4404308"/>
              <a:chOff x="15612696" y="26562830"/>
              <a:chExt cx="11810365" cy="13220802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-2" y="1"/>
                <a:ext cx="11810364" cy="13220804"/>
              </a:xfrm>
              <a:custGeom>
                <a:avLst/>
                <a:gdLst/>
                <a:ahLst/>
                <a:cxnLst/>
                <a:rect r="r" b="b" t="t" l="l"/>
                <a:pathLst>
                  <a:path h="13220804" w="11810364">
                    <a:moveTo>
                      <a:pt x="485420" y="2945291"/>
                    </a:moveTo>
                    <a:cubicBezTo>
                      <a:pt x="217311" y="3099024"/>
                      <a:pt x="0" y="3474167"/>
                      <a:pt x="0" y="3783273"/>
                    </a:cubicBezTo>
                    <a:lnTo>
                      <a:pt x="0" y="9437592"/>
                    </a:lnTo>
                    <a:cubicBezTo>
                      <a:pt x="0" y="9746634"/>
                      <a:pt x="217311" y="10121780"/>
                      <a:pt x="485420" y="10275590"/>
                    </a:cubicBezTo>
                    <a:lnTo>
                      <a:pt x="5419803" y="13105504"/>
                    </a:lnTo>
                    <a:cubicBezTo>
                      <a:pt x="5687912" y="13259238"/>
                      <a:pt x="6122532" y="13259238"/>
                      <a:pt x="6390641" y="13105504"/>
                    </a:cubicBezTo>
                    <a:lnTo>
                      <a:pt x="11325011" y="10275590"/>
                    </a:lnTo>
                    <a:cubicBezTo>
                      <a:pt x="11593056" y="10121780"/>
                      <a:pt x="11810364" y="9746634"/>
                      <a:pt x="11810364" y="9437592"/>
                    </a:cubicBezTo>
                    <a:lnTo>
                      <a:pt x="11810364" y="3783273"/>
                    </a:lnTo>
                    <a:cubicBezTo>
                      <a:pt x="11810364" y="3474167"/>
                      <a:pt x="11593056" y="3099024"/>
                      <a:pt x="11325011" y="2945291"/>
                    </a:cubicBezTo>
                    <a:lnTo>
                      <a:pt x="6390641" y="115311"/>
                    </a:lnTo>
                    <a:cubicBezTo>
                      <a:pt x="6122532" y="-38437"/>
                      <a:pt x="5687912" y="-38437"/>
                      <a:pt x="5419803" y="115311"/>
                    </a:cubicBezTo>
                    <a:lnTo>
                      <a:pt x="485420" y="29452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12698" y="11709"/>
              <a:ext cx="3930908" cy="4404308"/>
              <a:chOff x="0" y="0"/>
              <a:chExt cx="2834640" cy="3176016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834640" cy="3176016"/>
              </a:xfrm>
              <a:custGeom>
                <a:avLst/>
                <a:gdLst/>
                <a:ahLst/>
                <a:cxnLst/>
                <a:rect r="r" b="b" t="t" l="l"/>
                <a:pathLst>
                  <a:path h="3176016" w="2834640">
                    <a:moveTo>
                      <a:pt x="0" y="0"/>
                    </a:moveTo>
                    <a:lnTo>
                      <a:pt x="2834640" y="0"/>
                    </a:lnTo>
                    <a:lnTo>
                      <a:pt x="2834640" y="3176016"/>
                    </a:lnTo>
                    <a:lnTo>
                      <a:pt x="0" y="31760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0" r="0" b="0"/>
                </a:stretch>
              </a:blipFill>
            </p:spPr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0" y="18050"/>
              <a:ext cx="4010368" cy="4451679"/>
            </a:xfrm>
            <a:custGeom>
              <a:avLst/>
              <a:gdLst/>
              <a:ahLst/>
              <a:cxnLst/>
              <a:rect r="r" b="b" t="t" l="l"/>
              <a:pathLst>
                <a:path h="4451679" w="4010368">
                  <a:moveTo>
                    <a:pt x="0" y="0"/>
                  </a:moveTo>
                  <a:lnTo>
                    <a:pt x="4010368" y="0"/>
                  </a:lnTo>
                  <a:lnTo>
                    <a:pt x="4010368" y="4451679"/>
                  </a:lnTo>
                  <a:lnTo>
                    <a:pt x="0" y="4451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2680" y="0"/>
              <a:ext cx="4003380" cy="4445339"/>
            </a:xfrm>
            <a:custGeom>
              <a:avLst/>
              <a:gdLst/>
              <a:ahLst/>
              <a:cxnLst/>
              <a:rect r="r" b="b" t="t" l="l"/>
              <a:pathLst>
                <a:path h="4445339" w="4003380">
                  <a:moveTo>
                    <a:pt x="0" y="0"/>
                  </a:moveTo>
                  <a:lnTo>
                    <a:pt x="4003380" y="0"/>
                  </a:lnTo>
                  <a:lnTo>
                    <a:pt x="4003380" y="4445339"/>
                  </a:lnTo>
                  <a:lnTo>
                    <a:pt x="0" y="4445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5846118" y="-671796"/>
            <a:ext cx="3630177" cy="4027107"/>
            <a:chOff x="0" y="0"/>
            <a:chExt cx="4840235" cy="5369476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30851" y="7707"/>
              <a:ext cx="4778576" cy="5354061"/>
              <a:chOff x="29073454" y="26562858"/>
              <a:chExt cx="11810581" cy="13221005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-4" y="-5"/>
                <a:ext cx="11810581" cy="13221006"/>
              </a:xfrm>
              <a:custGeom>
                <a:avLst/>
                <a:gdLst/>
                <a:ahLst/>
                <a:cxnLst/>
                <a:rect r="r" b="b" t="t" l="l"/>
                <a:pathLst>
                  <a:path h="13221006" w="11810581">
                    <a:moveTo>
                      <a:pt x="615950" y="2845457"/>
                    </a:moveTo>
                    <a:cubicBezTo>
                      <a:pt x="275807" y="3041889"/>
                      <a:pt x="0" y="3519472"/>
                      <a:pt x="0" y="3912335"/>
                    </a:cubicBezTo>
                    <a:lnTo>
                      <a:pt x="0" y="9308626"/>
                    </a:lnTo>
                    <a:cubicBezTo>
                      <a:pt x="0" y="9701476"/>
                      <a:pt x="275807" y="10179150"/>
                      <a:pt x="615950" y="10375503"/>
                    </a:cubicBezTo>
                    <a:lnTo>
                      <a:pt x="5289346" y="13073683"/>
                    </a:lnTo>
                    <a:cubicBezTo>
                      <a:pt x="5629489" y="13270114"/>
                      <a:pt x="6181028" y="13270114"/>
                      <a:pt x="6521245" y="13073683"/>
                    </a:cubicBezTo>
                    <a:lnTo>
                      <a:pt x="11194632" y="10375503"/>
                    </a:lnTo>
                    <a:cubicBezTo>
                      <a:pt x="11534775" y="10179150"/>
                      <a:pt x="11810582" y="9701476"/>
                      <a:pt x="11810582" y="9308626"/>
                    </a:cubicBezTo>
                    <a:lnTo>
                      <a:pt x="11810582" y="3912335"/>
                    </a:lnTo>
                    <a:cubicBezTo>
                      <a:pt x="11810582" y="3519472"/>
                      <a:pt x="11534775" y="3041889"/>
                      <a:pt x="11194632" y="2845457"/>
                    </a:cubicBezTo>
                    <a:lnTo>
                      <a:pt x="6521245" y="147266"/>
                    </a:lnTo>
                    <a:cubicBezTo>
                      <a:pt x="6181028" y="-49088"/>
                      <a:pt x="5629489" y="-49088"/>
                      <a:pt x="5289346" y="147266"/>
                    </a:cubicBezTo>
                    <a:lnTo>
                      <a:pt x="615950" y="284545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46801" y="7707"/>
              <a:ext cx="4763162" cy="5354061"/>
              <a:chOff x="0" y="0"/>
              <a:chExt cx="2825496" cy="3176016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2825496" cy="3176016"/>
              </a:xfrm>
              <a:custGeom>
                <a:avLst/>
                <a:gdLst/>
                <a:ahLst/>
                <a:cxnLst/>
                <a:rect r="r" b="b" t="t" l="l"/>
                <a:pathLst>
                  <a:path h="3176016" w="2825496">
                    <a:moveTo>
                      <a:pt x="0" y="0"/>
                    </a:moveTo>
                    <a:lnTo>
                      <a:pt x="2825496" y="0"/>
                    </a:lnTo>
                    <a:lnTo>
                      <a:pt x="2825496" y="3176016"/>
                    </a:lnTo>
                    <a:lnTo>
                      <a:pt x="0" y="31760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l="0" t="0" r="0" b="0"/>
                </a:stretch>
              </a:blipFill>
            </p:spPr>
          </p:sp>
        </p:grpSp>
        <p:sp>
          <p:nvSpPr>
            <p:cNvPr name="Freeform 31" id="31"/>
            <p:cNvSpPr/>
            <p:nvPr/>
          </p:nvSpPr>
          <p:spPr>
            <a:xfrm flipH="false" flipV="false" rot="0">
              <a:off x="15415" y="15415"/>
              <a:ext cx="4809406" cy="5338646"/>
            </a:xfrm>
            <a:custGeom>
              <a:avLst/>
              <a:gdLst/>
              <a:ahLst/>
              <a:cxnLst/>
              <a:rect r="r" b="b" t="t" l="l"/>
              <a:pathLst>
                <a:path h="5338646" w="4809406">
                  <a:moveTo>
                    <a:pt x="0" y="0"/>
                  </a:moveTo>
                  <a:lnTo>
                    <a:pt x="4809406" y="0"/>
                  </a:lnTo>
                  <a:lnTo>
                    <a:pt x="4809406" y="5338646"/>
                  </a:lnTo>
                  <a:lnTo>
                    <a:pt x="0" y="5338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840235" cy="5369476"/>
            </a:xfrm>
            <a:custGeom>
              <a:avLst/>
              <a:gdLst/>
              <a:ahLst/>
              <a:cxnLst/>
              <a:rect r="r" b="b" t="t" l="l"/>
              <a:pathLst>
                <a:path h="5369476" w="4840235">
                  <a:moveTo>
                    <a:pt x="0" y="0"/>
                  </a:moveTo>
                  <a:lnTo>
                    <a:pt x="4840235" y="0"/>
                  </a:lnTo>
                  <a:lnTo>
                    <a:pt x="4840235" y="5369476"/>
                  </a:lnTo>
                  <a:lnTo>
                    <a:pt x="0" y="5369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-646043" y="1858079"/>
            <a:ext cx="2961904" cy="3285421"/>
            <a:chOff x="0" y="0"/>
            <a:chExt cx="3949206" cy="4380561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26922" y="8284"/>
              <a:ext cx="3851866" cy="4315747"/>
              <a:chOff x="2006374" y="26562911"/>
              <a:chExt cx="11810365" cy="1322084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-3" y="-3"/>
                <a:ext cx="11810365" cy="13220843"/>
              </a:xfrm>
              <a:custGeom>
                <a:avLst/>
                <a:gdLst/>
                <a:ahLst/>
                <a:cxnLst/>
                <a:rect r="r" b="b" t="t" l="l"/>
                <a:pathLst>
                  <a:path h="13220843" w="11810365">
                    <a:moveTo>
                      <a:pt x="626326" y="2837465"/>
                    </a:moveTo>
                    <a:cubicBezTo>
                      <a:pt x="280391" y="3037273"/>
                      <a:pt x="0" y="3523126"/>
                      <a:pt x="0" y="3922605"/>
                    </a:cubicBezTo>
                    <a:lnTo>
                      <a:pt x="0" y="9298311"/>
                    </a:lnTo>
                    <a:cubicBezTo>
                      <a:pt x="0" y="9697791"/>
                      <a:pt x="280391" y="10183566"/>
                      <a:pt x="626326" y="10383386"/>
                    </a:cubicBezTo>
                    <a:lnTo>
                      <a:pt x="5278895" y="13070987"/>
                    </a:lnTo>
                    <a:cubicBezTo>
                      <a:pt x="5624767" y="13270795"/>
                      <a:pt x="6185612" y="13270795"/>
                      <a:pt x="6531546" y="13070987"/>
                    </a:cubicBezTo>
                    <a:lnTo>
                      <a:pt x="11184051" y="10383386"/>
                    </a:lnTo>
                    <a:cubicBezTo>
                      <a:pt x="11529974" y="10183566"/>
                      <a:pt x="11810365" y="9697791"/>
                      <a:pt x="11810365" y="9298311"/>
                    </a:cubicBezTo>
                    <a:lnTo>
                      <a:pt x="11810365" y="3922605"/>
                    </a:lnTo>
                    <a:cubicBezTo>
                      <a:pt x="11810365" y="3523126"/>
                      <a:pt x="11529974" y="3037273"/>
                      <a:pt x="11184051" y="2837465"/>
                    </a:cubicBezTo>
                    <a:lnTo>
                      <a:pt x="6531546" y="149865"/>
                    </a:lnTo>
                    <a:cubicBezTo>
                      <a:pt x="6185612" y="-49956"/>
                      <a:pt x="5624767" y="-49956"/>
                      <a:pt x="5278895" y="149865"/>
                    </a:cubicBezTo>
                    <a:lnTo>
                      <a:pt x="626326" y="28374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312705" y="123805"/>
              <a:ext cx="3280299" cy="4199776"/>
              <a:chOff x="0" y="0"/>
              <a:chExt cx="2414016" cy="3090672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2414016" cy="3090672"/>
              </a:xfrm>
              <a:custGeom>
                <a:avLst/>
                <a:gdLst/>
                <a:ahLst/>
                <a:cxnLst/>
                <a:rect r="r" b="b" t="t" l="l"/>
                <a:pathLst>
                  <a:path h="3090672" w="2414016">
                    <a:moveTo>
                      <a:pt x="0" y="0"/>
                    </a:moveTo>
                    <a:lnTo>
                      <a:pt x="2414016" y="0"/>
                    </a:lnTo>
                    <a:lnTo>
                      <a:pt x="2414016" y="3090672"/>
                    </a:lnTo>
                    <a:lnTo>
                      <a:pt x="0" y="30906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/>
                <a:stretch>
                  <a:fillRect l="0" t="0" r="0" b="0"/>
                </a:stretch>
              </a:blipFill>
            </p:spPr>
          </p:sp>
        </p:grpSp>
        <p:sp>
          <p:nvSpPr>
            <p:cNvPr name="Freeform 38" id="38"/>
            <p:cNvSpPr/>
            <p:nvPr/>
          </p:nvSpPr>
          <p:spPr>
            <a:xfrm flipH="false" flipV="false" rot="0">
              <a:off x="14496" y="14496"/>
              <a:ext cx="3891213" cy="4319413"/>
            </a:xfrm>
            <a:custGeom>
              <a:avLst/>
              <a:gdLst/>
              <a:ahLst/>
              <a:cxnLst/>
              <a:rect r="r" b="b" t="t" l="l"/>
              <a:pathLst>
                <a:path h="4319413" w="3891213">
                  <a:moveTo>
                    <a:pt x="0" y="0"/>
                  </a:moveTo>
                  <a:lnTo>
                    <a:pt x="3891213" y="0"/>
                  </a:lnTo>
                  <a:lnTo>
                    <a:pt x="3891213" y="4319413"/>
                  </a:lnTo>
                  <a:lnTo>
                    <a:pt x="0" y="431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949206" cy="4380561"/>
            </a:xfrm>
            <a:custGeom>
              <a:avLst/>
              <a:gdLst/>
              <a:ahLst/>
              <a:cxnLst/>
              <a:rect r="r" b="b" t="t" l="l"/>
              <a:pathLst>
                <a:path h="4380561" w="3949206">
                  <a:moveTo>
                    <a:pt x="0" y="0"/>
                  </a:moveTo>
                  <a:lnTo>
                    <a:pt x="3949206" y="0"/>
                  </a:lnTo>
                  <a:lnTo>
                    <a:pt x="3949206" y="4380561"/>
                  </a:lnTo>
                  <a:lnTo>
                    <a:pt x="0" y="4380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DAHGwDKcnnw</dc:identifier>
  <dcterms:modified xsi:type="dcterms:W3CDTF">2011-08-01T06:04:30Z</dcterms:modified>
  <cp:revision>1</cp:revision>
  <dc:title>Visit the Emerald City of the Northwest and experience:</dc:title>
</cp:coreProperties>
</file>